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C49CC-377B-4835-B174-27E22230A47F}" type="datetimeFigureOut">
              <a:rPr lang="pl-PL" smtClean="0"/>
              <a:t>13.11.2023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5156-8608-44EF-8177-C48BA9F0A85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6924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C49CC-377B-4835-B174-27E22230A47F}" type="datetimeFigureOut">
              <a:rPr lang="pl-PL" smtClean="0"/>
              <a:t>13.11.2023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5156-8608-44EF-8177-C48BA9F0A85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5035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C49CC-377B-4835-B174-27E22230A47F}" type="datetimeFigureOut">
              <a:rPr lang="pl-PL" smtClean="0"/>
              <a:t>13.11.2023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5156-8608-44EF-8177-C48BA9F0A85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6147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C49CC-377B-4835-B174-27E22230A47F}" type="datetimeFigureOut">
              <a:rPr lang="pl-PL" smtClean="0"/>
              <a:t>13.11.2023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5156-8608-44EF-8177-C48BA9F0A85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2877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C49CC-377B-4835-B174-27E22230A47F}" type="datetimeFigureOut">
              <a:rPr lang="pl-PL" smtClean="0"/>
              <a:t>13.11.2023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5156-8608-44EF-8177-C48BA9F0A85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2720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C49CC-377B-4835-B174-27E22230A47F}" type="datetimeFigureOut">
              <a:rPr lang="pl-PL" smtClean="0"/>
              <a:t>13.11.2023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5156-8608-44EF-8177-C48BA9F0A85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183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C49CC-377B-4835-B174-27E22230A47F}" type="datetimeFigureOut">
              <a:rPr lang="pl-PL" smtClean="0"/>
              <a:t>13.11.2023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5156-8608-44EF-8177-C48BA9F0A85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4090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C49CC-377B-4835-B174-27E22230A47F}" type="datetimeFigureOut">
              <a:rPr lang="pl-PL" smtClean="0"/>
              <a:t>13.11.2023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5156-8608-44EF-8177-C48BA9F0A85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5396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C49CC-377B-4835-B174-27E22230A47F}" type="datetimeFigureOut">
              <a:rPr lang="pl-PL" smtClean="0"/>
              <a:t>13.11.2023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5156-8608-44EF-8177-C48BA9F0A85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268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C49CC-377B-4835-B174-27E22230A47F}" type="datetimeFigureOut">
              <a:rPr lang="pl-PL" smtClean="0"/>
              <a:t>13.11.2023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5156-8608-44EF-8177-C48BA9F0A85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0682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C49CC-377B-4835-B174-27E22230A47F}" type="datetimeFigureOut">
              <a:rPr lang="pl-PL" smtClean="0"/>
              <a:t>13.11.2023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5156-8608-44EF-8177-C48BA9F0A85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7438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C49CC-377B-4835-B174-27E22230A47F}" type="datetimeFigureOut">
              <a:rPr lang="pl-PL" smtClean="0"/>
              <a:t>13.11.2023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D5156-8608-44EF-8177-C48BA9F0A85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5219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3324" y="0"/>
            <a:ext cx="9446324" cy="6608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720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982" y="0"/>
            <a:ext cx="9878036" cy="6858000"/>
          </a:xfrm>
        </p:spPr>
      </p:pic>
    </p:spTree>
    <p:extLst>
      <p:ext uri="{BB962C8B-B14F-4D97-AF65-F5344CB8AC3E}">
        <p14:creationId xmlns:p14="http://schemas.microsoft.com/office/powerpoint/2010/main" val="2365424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5000">
        <p:circle/>
      </p:transition>
    </mc:Choice>
    <mc:Fallback xmlns="">
      <p:transition spd="slow" advTm="5000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928" y="0"/>
            <a:ext cx="9711000" cy="6862942"/>
          </a:xfrm>
        </p:spPr>
      </p:pic>
    </p:spTree>
    <p:extLst>
      <p:ext uri="{BB962C8B-B14F-4D97-AF65-F5344CB8AC3E}">
        <p14:creationId xmlns:p14="http://schemas.microsoft.com/office/powerpoint/2010/main" val="664345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5000">
        <p14:reveal/>
      </p:transition>
    </mc:Choice>
    <mc:Fallback xmlns="">
      <p:transition advClick="0" advTm="5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198" y="-1"/>
            <a:ext cx="9632706" cy="6839347"/>
          </a:xfrm>
        </p:spPr>
      </p:pic>
    </p:spTree>
    <p:extLst>
      <p:ext uri="{BB962C8B-B14F-4D97-AF65-F5344CB8AC3E}">
        <p14:creationId xmlns:p14="http://schemas.microsoft.com/office/powerpoint/2010/main" val="366310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427" y="0"/>
            <a:ext cx="9869446" cy="6858000"/>
          </a:xfrm>
        </p:spPr>
      </p:pic>
    </p:spTree>
    <p:extLst>
      <p:ext uri="{BB962C8B-B14F-4D97-AF65-F5344CB8AC3E}">
        <p14:creationId xmlns:p14="http://schemas.microsoft.com/office/powerpoint/2010/main" val="3933395720"/>
      </p:ext>
    </p:extLst>
  </p:cSld>
  <p:clrMapOvr>
    <a:masterClrMapping/>
  </p:clrMapOvr>
  <p:transition spd="slow" advClick="0" advTm="5000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387" y="0"/>
            <a:ext cx="9435916" cy="6858000"/>
          </a:xfrm>
        </p:spPr>
      </p:pic>
    </p:spTree>
    <p:extLst>
      <p:ext uri="{BB962C8B-B14F-4D97-AF65-F5344CB8AC3E}">
        <p14:creationId xmlns:p14="http://schemas.microsoft.com/office/powerpoint/2010/main" val="2166339135"/>
      </p:ext>
    </p:extLst>
  </p:cSld>
  <p:clrMapOvr>
    <a:masterClrMapping/>
  </p:clrMapOvr>
  <p:transition spd="slow" advClick="0" advTm="5000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8394" y="4049"/>
            <a:ext cx="9355212" cy="6853951"/>
          </a:xfrm>
        </p:spPr>
      </p:pic>
    </p:spTree>
    <p:extLst>
      <p:ext uri="{BB962C8B-B14F-4D97-AF65-F5344CB8AC3E}">
        <p14:creationId xmlns:p14="http://schemas.microsoft.com/office/powerpoint/2010/main" val="2477407163"/>
      </p:ext>
    </p:extLst>
  </p:cSld>
  <p:clrMapOvr>
    <a:masterClrMapping/>
  </p:clrMapOvr>
  <p:transition spd="med" advClick="0" advTm="5000">
    <p:pull/>
  </p:transition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Panoramiczny</PresentationFormat>
  <Paragraphs>0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JUBEMA</dc:creator>
  <cp:lastModifiedBy>Hubert</cp:lastModifiedBy>
  <cp:revision>2</cp:revision>
  <dcterms:created xsi:type="dcterms:W3CDTF">2023-11-13T16:28:15Z</dcterms:created>
  <dcterms:modified xsi:type="dcterms:W3CDTF">2023-11-13T19:35:09Z</dcterms:modified>
</cp:coreProperties>
</file>