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Balmy" charset="1" panose="00000000000000000000"/>
      <p:regular r:id="rId10"/>
    </p:embeddedFont>
    <p:embeddedFont>
      <p:font typeface="Open Sans" charset="1" panose="020B0606030504020204"/>
      <p:regular r:id="rId11"/>
    </p:embeddedFont>
    <p:embeddedFont>
      <p:font typeface="Open Sans Bold" charset="1" panose="020B0806030504020204"/>
      <p:regular r:id="rId12"/>
    </p:embeddedFont>
    <p:embeddedFont>
      <p:font typeface="Open Sans Italics" charset="1" panose="020B0606030504020204"/>
      <p:regular r:id="rId13"/>
    </p:embeddedFont>
    <p:embeddedFont>
      <p:font typeface="Open Sans Bold Italics" charset="1" panose="020B0806030504020204"/>
      <p:regular r:id="rId14"/>
    </p:embeddedFont>
    <p:embeddedFont>
      <p:font typeface="Open Sans Light" charset="1" panose="020B0306030504020204"/>
      <p:regular r:id="rId15"/>
    </p:embeddedFont>
    <p:embeddedFont>
      <p:font typeface="Open Sans Light Italics" charset="1" panose="020B0306030504020204"/>
      <p:regular r:id="rId16"/>
    </p:embeddedFont>
    <p:embeddedFont>
      <p:font typeface="Open Sans Ultra-Bold" charset="1" panose="00000000000000000000"/>
      <p:regular r:id="rId17"/>
    </p:embeddedFont>
    <p:embeddedFont>
      <p:font typeface="Open Sans Ultra-Bold Italics" charset="1" panose="000000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20" Target="slides/slide2.xml" Type="http://schemas.openxmlformats.org/officeDocument/2006/relationships/slide"/><Relationship Id="rId21" Target="slides/slide3.xml" Type="http://schemas.openxmlformats.org/officeDocument/2006/relationships/slide"/><Relationship Id="rId22" Target="slides/slide4.xml" Type="http://schemas.openxmlformats.org/officeDocument/2006/relationships/slide"/><Relationship Id="rId23" Target="slides/slide5.xml" Type="http://schemas.openxmlformats.org/officeDocument/2006/relationships/slide"/><Relationship Id="rId24" Target="slides/slide6.xml" Type="http://schemas.openxmlformats.org/officeDocument/2006/relationships/slide"/><Relationship Id="rId25" Target="slides/slide7.xml" Type="http://schemas.openxmlformats.org/officeDocument/2006/relationships/slide"/><Relationship Id="rId26" Target="slides/slide8.xml" Type="http://schemas.openxmlformats.org/officeDocument/2006/relationships/slide"/><Relationship Id="rId27" Target="slides/slide9.xml" Type="http://schemas.openxmlformats.org/officeDocument/2006/relationships/slide"/><Relationship Id="rId28" Target="slides/slide10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5.svg" Type="http://schemas.openxmlformats.org/officeDocument/2006/relationships/image"/><Relationship Id="rId2" Target="../media/image1.png" Type="http://schemas.openxmlformats.org/officeDocument/2006/relationships/image"/><Relationship Id="rId3" Target="../media/image40.png" Type="http://schemas.openxmlformats.org/officeDocument/2006/relationships/image"/><Relationship Id="rId4" Target="../media/image4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42.png" Type="http://schemas.openxmlformats.org/officeDocument/2006/relationships/image"/><Relationship Id="rId8" Target="../media/image43.svg" Type="http://schemas.openxmlformats.org/officeDocument/2006/relationships/image"/><Relationship Id="rId9" Target="../media/image44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svg" Type="http://schemas.openxmlformats.org/officeDocument/2006/relationships/image"/><Relationship Id="rId11" Target="../media/image21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svg" Type="http://schemas.openxmlformats.org/officeDocument/2006/relationships/image"/><Relationship Id="rId11" Target="../media/image27.png" Type="http://schemas.openxmlformats.org/officeDocument/2006/relationships/image"/><Relationship Id="rId12" Target="../media/image28.svg" Type="http://schemas.openxmlformats.org/officeDocument/2006/relationships/image"/><Relationship Id="rId13" Target="../media/image29.png" Type="http://schemas.openxmlformats.org/officeDocument/2006/relationships/image"/><Relationship Id="rId14" Target="../media/image30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25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svg" Type="http://schemas.openxmlformats.org/officeDocument/2006/relationships/image"/><Relationship Id="rId11" Target="../media/image33.png" Type="http://schemas.openxmlformats.org/officeDocument/2006/relationships/image"/><Relationship Id="rId12" Target="../media/image34.svg" Type="http://schemas.openxmlformats.org/officeDocument/2006/relationships/image"/><Relationship Id="rId13" Target="../media/image35.png" Type="http://schemas.openxmlformats.org/officeDocument/2006/relationships/image"/><Relationship Id="rId14" Target="../media/image36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31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37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39.pn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6.png" Type="http://schemas.openxmlformats.org/officeDocument/2006/relationships/image"/><Relationship Id="rId9" Target="../media/image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444" t="0" r="-1244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9992204">
            <a:off x="14753133" y="-1458266"/>
            <a:ext cx="5365883" cy="4517098"/>
          </a:xfrm>
          <a:custGeom>
            <a:avLst/>
            <a:gdLst/>
            <a:ahLst/>
            <a:cxnLst/>
            <a:rect r="r" b="b" t="t" l="l"/>
            <a:pathLst>
              <a:path h="4517098" w="5365883">
                <a:moveTo>
                  <a:pt x="0" y="0"/>
                </a:moveTo>
                <a:lnTo>
                  <a:pt x="5365883" y="0"/>
                </a:lnTo>
                <a:lnTo>
                  <a:pt x="5365883" y="4517098"/>
                </a:lnTo>
                <a:lnTo>
                  <a:pt x="0" y="45170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609766" y="7331998"/>
            <a:ext cx="4827071" cy="4898319"/>
          </a:xfrm>
          <a:custGeom>
            <a:avLst/>
            <a:gdLst/>
            <a:ahLst/>
            <a:cxnLst/>
            <a:rect r="r" b="b" t="t" l="l"/>
            <a:pathLst>
              <a:path h="4898319" w="4827071">
                <a:moveTo>
                  <a:pt x="0" y="0"/>
                </a:moveTo>
                <a:lnTo>
                  <a:pt x="4827070" y="0"/>
                </a:lnTo>
                <a:lnTo>
                  <a:pt x="4827070" y="4898319"/>
                </a:lnTo>
                <a:lnTo>
                  <a:pt x="0" y="48983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400000">
            <a:off x="-1792225" y="-1059160"/>
            <a:ext cx="4723697" cy="4793420"/>
          </a:xfrm>
          <a:custGeom>
            <a:avLst/>
            <a:gdLst/>
            <a:ahLst/>
            <a:cxnLst/>
            <a:rect r="r" b="b" t="t" l="l"/>
            <a:pathLst>
              <a:path h="4793420" w="4723697">
                <a:moveTo>
                  <a:pt x="0" y="0"/>
                </a:moveTo>
                <a:lnTo>
                  <a:pt x="4723698" y="0"/>
                </a:lnTo>
                <a:lnTo>
                  <a:pt x="4723698" y="4793420"/>
                </a:lnTo>
                <a:lnTo>
                  <a:pt x="0" y="47934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778695" y="7445798"/>
            <a:ext cx="4673209" cy="5354719"/>
          </a:xfrm>
          <a:custGeom>
            <a:avLst/>
            <a:gdLst/>
            <a:ahLst/>
            <a:cxnLst/>
            <a:rect r="r" b="b" t="t" l="l"/>
            <a:pathLst>
              <a:path h="5354719" w="4673209">
                <a:moveTo>
                  <a:pt x="0" y="0"/>
                </a:moveTo>
                <a:lnTo>
                  <a:pt x="4673210" y="0"/>
                </a:lnTo>
                <a:lnTo>
                  <a:pt x="4673210" y="5354719"/>
                </a:lnTo>
                <a:lnTo>
                  <a:pt x="0" y="53547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13294" y="2026992"/>
            <a:ext cx="16868225" cy="4927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53"/>
              </a:lnSpc>
            </a:pPr>
            <a:r>
              <a:rPr lang="en-US" sz="18146">
                <a:solidFill>
                  <a:srgbClr val="C670B1"/>
                </a:solidFill>
                <a:latin typeface="Balmy"/>
              </a:rPr>
              <a:t>DZIEŃ </a:t>
            </a:r>
          </a:p>
          <a:p>
            <a:pPr algn="ctr">
              <a:lnSpc>
                <a:spcPts val="19053"/>
              </a:lnSpc>
            </a:pPr>
            <a:r>
              <a:rPr lang="en-US" sz="18146">
                <a:solidFill>
                  <a:srgbClr val="C670B1"/>
                </a:solidFill>
                <a:latin typeface="Balmy"/>
              </a:rPr>
              <a:t>ŻYCZLIWOŚCI </a:t>
            </a:r>
          </a:p>
        </p:txBody>
      </p:sp>
      <p:sp>
        <p:nvSpPr>
          <p:cNvPr name="Freeform 8" id="8"/>
          <p:cNvSpPr/>
          <p:nvPr/>
        </p:nvSpPr>
        <p:spPr>
          <a:xfrm flipH="true" flipV="false" rot="0">
            <a:off x="13032632" y="7891988"/>
            <a:ext cx="630441" cy="806378"/>
          </a:xfrm>
          <a:custGeom>
            <a:avLst/>
            <a:gdLst/>
            <a:ahLst/>
            <a:cxnLst/>
            <a:rect r="r" b="b" t="t" l="l"/>
            <a:pathLst>
              <a:path h="806378" w="630441">
                <a:moveTo>
                  <a:pt x="630441" y="0"/>
                </a:moveTo>
                <a:lnTo>
                  <a:pt x="0" y="0"/>
                </a:lnTo>
                <a:lnTo>
                  <a:pt x="0" y="806378"/>
                </a:lnTo>
                <a:lnTo>
                  <a:pt x="630441" y="806378"/>
                </a:lnTo>
                <a:lnTo>
                  <a:pt x="63044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7259300" y="3289448"/>
            <a:ext cx="3040648" cy="1664064"/>
          </a:xfrm>
          <a:custGeom>
            <a:avLst/>
            <a:gdLst/>
            <a:ahLst/>
            <a:cxnLst/>
            <a:rect r="r" b="b" t="t" l="l"/>
            <a:pathLst>
              <a:path h="1664064" w="3040648">
                <a:moveTo>
                  <a:pt x="0" y="0"/>
                </a:moveTo>
                <a:lnTo>
                  <a:pt x="3040648" y="0"/>
                </a:lnTo>
                <a:lnTo>
                  <a:pt x="3040648" y="1664064"/>
                </a:lnTo>
                <a:lnTo>
                  <a:pt x="0" y="166406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791476" y="-832032"/>
            <a:ext cx="3040648" cy="1664064"/>
          </a:xfrm>
          <a:custGeom>
            <a:avLst/>
            <a:gdLst/>
            <a:ahLst/>
            <a:cxnLst/>
            <a:rect r="r" b="b" t="t" l="l"/>
            <a:pathLst>
              <a:path h="1664064" w="3040648">
                <a:moveTo>
                  <a:pt x="0" y="0"/>
                </a:moveTo>
                <a:lnTo>
                  <a:pt x="3040648" y="0"/>
                </a:lnTo>
                <a:lnTo>
                  <a:pt x="3040648" y="1664064"/>
                </a:lnTo>
                <a:lnTo>
                  <a:pt x="0" y="166406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909308" y="6476245"/>
            <a:ext cx="12469384" cy="4894233"/>
          </a:xfrm>
          <a:custGeom>
            <a:avLst/>
            <a:gdLst/>
            <a:ahLst/>
            <a:cxnLst/>
            <a:rect r="r" b="b" t="t" l="l"/>
            <a:pathLst>
              <a:path h="4894233" w="12469384">
                <a:moveTo>
                  <a:pt x="0" y="0"/>
                </a:moveTo>
                <a:lnTo>
                  <a:pt x="12469384" y="0"/>
                </a:lnTo>
                <a:lnTo>
                  <a:pt x="12469384" y="4894233"/>
                </a:lnTo>
                <a:lnTo>
                  <a:pt x="0" y="489423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444" t="0" r="-1244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276402">
            <a:off x="15088902" y="-2664266"/>
            <a:ext cx="5365883" cy="4517098"/>
          </a:xfrm>
          <a:custGeom>
            <a:avLst/>
            <a:gdLst/>
            <a:ahLst/>
            <a:cxnLst/>
            <a:rect r="r" b="b" t="t" l="l"/>
            <a:pathLst>
              <a:path h="4517098" w="5365883">
                <a:moveTo>
                  <a:pt x="0" y="0"/>
                </a:moveTo>
                <a:lnTo>
                  <a:pt x="5365883" y="0"/>
                </a:lnTo>
                <a:lnTo>
                  <a:pt x="5365883" y="4517098"/>
                </a:lnTo>
                <a:lnTo>
                  <a:pt x="0" y="45170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6149291" y="1258200"/>
            <a:ext cx="11402100" cy="7640100"/>
            <a:chOff x="0" y="0"/>
            <a:chExt cx="3003022" cy="201220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03022" cy="2012207"/>
            </a:xfrm>
            <a:custGeom>
              <a:avLst/>
              <a:gdLst/>
              <a:ahLst/>
              <a:cxnLst/>
              <a:rect r="r" b="b" t="t" l="l"/>
              <a:pathLst>
                <a:path h="2012207" w="3003022">
                  <a:moveTo>
                    <a:pt x="34629" y="0"/>
                  </a:moveTo>
                  <a:lnTo>
                    <a:pt x="2968394" y="0"/>
                  </a:lnTo>
                  <a:cubicBezTo>
                    <a:pt x="2987519" y="0"/>
                    <a:pt x="3003022" y="15504"/>
                    <a:pt x="3003022" y="34629"/>
                  </a:cubicBezTo>
                  <a:lnTo>
                    <a:pt x="3003022" y="1977579"/>
                  </a:lnTo>
                  <a:cubicBezTo>
                    <a:pt x="3003022" y="1996704"/>
                    <a:pt x="2987519" y="2012207"/>
                    <a:pt x="2968394" y="2012207"/>
                  </a:cubicBezTo>
                  <a:lnTo>
                    <a:pt x="34629" y="2012207"/>
                  </a:lnTo>
                  <a:cubicBezTo>
                    <a:pt x="15504" y="2012207"/>
                    <a:pt x="0" y="1996704"/>
                    <a:pt x="0" y="1977579"/>
                  </a:cubicBezTo>
                  <a:lnTo>
                    <a:pt x="0" y="34629"/>
                  </a:lnTo>
                  <a:cubicBezTo>
                    <a:pt x="0" y="15504"/>
                    <a:pt x="15504" y="0"/>
                    <a:pt x="34629" y="0"/>
                  </a:cubicBezTo>
                  <a:close/>
                </a:path>
              </a:pathLst>
            </a:custGeom>
            <a:solidFill>
              <a:srgbClr val="D6BDA5">
                <a:alpha val="38824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003022" cy="20503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6295336" y="2126605"/>
            <a:ext cx="11110009" cy="7188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54"/>
              </a:lnSpc>
            </a:pPr>
            <a:r>
              <a:rPr lang="en-US" sz="8181">
                <a:solidFill>
                  <a:srgbClr val="C670B1"/>
                </a:solidFill>
                <a:latin typeface="Balmy"/>
              </a:rPr>
              <a:t> TEN ŚWIAT POTRZEBUJE NOWEGO RODZAJU ARMII – ARMII ŻYCZLIWOŚCI</a:t>
            </a:r>
            <a:r>
              <a:rPr lang="en-US" sz="8181">
                <a:solidFill>
                  <a:srgbClr val="C670B1"/>
                </a:solidFill>
                <a:latin typeface="Balmy Italics"/>
              </a:rPr>
              <a:t>.</a:t>
            </a:r>
          </a:p>
          <a:p>
            <a:pPr algn="ctr">
              <a:lnSpc>
                <a:spcPts val="11454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447300" y="-635364"/>
            <a:ext cx="3040648" cy="1664064"/>
          </a:xfrm>
          <a:custGeom>
            <a:avLst/>
            <a:gdLst/>
            <a:ahLst/>
            <a:cxnLst/>
            <a:rect r="r" b="b" t="t" l="l"/>
            <a:pathLst>
              <a:path h="1664064" w="3040648">
                <a:moveTo>
                  <a:pt x="0" y="0"/>
                </a:moveTo>
                <a:lnTo>
                  <a:pt x="3040648" y="0"/>
                </a:lnTo>
                <a:lnTo>
                  <a:pt x="3040648" y="1664064"/>
                </a:lnTo>
                <a:lnTo>
                  <a:pt x="0" y="16640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909700" y="9258300"/>
            <a:ext cx="3040648" cy="1664064"/>
          </a:xfrm>
          <a:custGeom>
            <a:avLst/>
            <a:gdLst/>
            <a:ahLst/>
            <a:cxnLst/>
            <a:rect r="r" b="b" t="t" l="l"/>
            <a:pathLst>
              <a:path h="1664064" w="3040648">
                <a:moveTo>
                  <a:pt x="0" y="0"/>
                </a:moveTo>
                <a:lnTo>
                  <a:pt x="3040648" y="0"/>
                </a:lnTo>
                <a:lnTo>
                  <a:pt x="3040648" y="1664064"/>
                </a:lnTo>
                <a:lnTo>
                  <a:pt x="0" y="16640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6926192">
            <a:off x="-2361849" y="8207260"/>
            <a:ext cx="4723697" cy="4793420"/>
          </a:xfrm>
          <a:custGeom>
            <a:avLst/>
            <a:gdLst/>
            <a:ahLst/>
            <a:cxnLst/>
            <a:rect r="r" b="b" t="t" l="l"/>
            <a:pathLst>
              <a:path h="4793420" w="4723697">
                <a:moveTo>
                  <a:pt x="0" y="0"/>
                </a:moveTo>
                <a:lnTo>
                  <a:pt x="4723698" y="0"/>
                </a:lnTo>
                <a:lnTo>
                  <a:pt x="4723698" y="4793420"/>
                </a:lnTo>
                <a:lnTo>
                  <a:pt x="0" y="47934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47300" y="1751822"/>
            <a:ext cx="4826345" cy="6652857"/>
          </a:xfrm>
          <a:custGeom>
            <a:avLst/>
            <a:gdLst/>
            <a:ahLst/>
            <a:cxnLst/>
            <a:rect r="r" b="b" t="t" l="l"/>
            <a:pathLst>
              <a:path h="6652857" w="4826345">
                <a:moveTo>
                  <a:pt x="0" y="0"/>
                </a:moveTo>
                <a:lnTo>
                  <a:pt x="4826345" y="0"/>
                </a:lnTo>
                <a:lnTo>
                  <a:pt x="4826345" y="6652856"/>
                </a:lnTo>
                <a:lnTo>
                  <a:pt x="0" y="66528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444" t="0" r="-1244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276402">
            <a:off x="15088902" y="-2664266"/>
            <a:ext cx="5365883" cy="4517098"/>
          </a:xfrm>
          <a:custGeom>
            <a:avLst/>
            <a:gdLst/>
            <a:ahLst/>
            <a:cxnLst/>
            <a:rect r="r" b="b" t="t" l="l"/>
            <a:pathLst>
              <a:path h="4517098" w="5365883">
                <a:moveTo>
                  <a:pt x="0" y="0"/>
                </a:moveTo>
                <a:lnTo>
                  <a:pt x="5365883" y="0"/>
                </a:lnTo>
                <a:lnTo>
                  <a:pt x="5365883" y="4517098"/>
                </a:lnTo>
                <a:lnTo>
                  <a:pt x="0" y="45170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630000" y="621450"/>
            <a:ext cx="16938000" cy="8636850"/>
            <a:chOff x="0" y="0"/>
            <a:chExt cx="4461037" cy="227472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461037" cy="2274726"/>
            </a:xfrm>
            <a:custGeom>
              <a:avLst/>
              <a:gdLst/>
              <a:ahLst/>
              <a:cxnLst/>
              <a:rect r="r" b="b" t="t" l="l"/>
              <a:pathLst>
                <a:path h="2274726" w="4461037">
                  <a:moveTo>
                    <a:pt x="23311" y="0"/>
                  </a:moveTo>
                  <a:lnTo>
                    <a:pt x="4437726" y="0"/>
                  </a:lnTo>
                  <a:cubicBezTo>
                    <a:pt x="4450600" y="0"/>
                    <a:pt x="4461037" y="10437"/>
                    <a:pt x="4461037" y="23311"/>
                  </a:cubicBezTo>
                  <a:lnTo>
                    <a:pt x="4461037" y="2251415"/>
                  </a:lnTo>
                  <a:cubicBezTo>
                    <a:pt x="4461037" y="2264289"/>
                    <a:pt x="4450600" y="2274726"/>
                    <a:pt x="4437726" y="2274726"/>
                  </a:cubicBezTo>
                  <a:lnTo>
                    <a:pt x="23311" y="2274726"/>
                  </a:lnTo>
                  <a:cubicBezTo>
                    <a:pt x="10437" y="2274726"/>
                    <a:pt x="0" y="2264289"/>
                    <a:pt x="0" y="2251415"/>
                  </a:cubicBezTo>
                  <a:lnTo>
                    <a:pt x="0" y="23311"/>
                  </a:lnTo>
                  <a:cubicBezTo>
                    <a:pt x="0" y="10437"/>
                    <a:pt x="10437" y="0"/>
                    <a:pt x="23311" y="0"/>
                  </a:cubicBezTo>
                  <a:close/>
                </a:path>
              </a:pathLst>
            </a:custGeom>
            <a:solidFill>
              <a:srgbClr val="D6BDA5">
                <a:alpha val="38824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461037" cy="23128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447300" y="-635364"/>
            <a:ext cx="3040648" cy="1664064"/>
          </a:xfrm>
          <a:custGeom>
            <a:avLst/>
            <a:gdLst/>
            <a:ahLst/>
            <a:cxnLst/>
            <a:rect r="r" b="b" t="t" l="l"/>
            <a:pathLst>
              <a:path h="1664064" w="3040648">
                <a:moveTo>
                  <a:pt x="0" y="0"/>
                </a:moveTo>
                <a:lnTo>
                  <a:pt x="3040648" y="0"/>
                </a:lnTo>
                <a:lnTo>
                  <a:pt x="3040648" y="1664064"/>
                </a:lnTo>
                <a:lnTo>
                  <a:pt x="0" y="16640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909700" y="9258300"/>
            <a:ext cx="3040648" cy="1664064"/>
          </a:xfrm>
          <a:custGeom>
            <a:avLst/>
            <a:gdLst/>
            <a:ahLst/>
            <a:cxnLst/>
            <a:rect r="r" b="b" t="t" l="l"/>
            <a:pathLst>
              <a:path h="1664064" w="3040648">
                <a:moveTo>
                  <a:pt x="0" y="0"/>
                </a:moveTo>
                <a:lnTo>
                  <a:pt x="3040648" y="0"/>
                </a:lnTo>
                <a:lnTo>
                  <a:pt x="3040648" y="1664064"/>
                </a:lnTo>
                <a:lnTo>
                  <a:pt x="0" y="16640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6926192">
            <a:off x="-2361849" y="8207260"/>
            <a:ext cx="4723697" cy="4793420"/>
          </a:xfrm>
          <a:custGeom>
            <a:avLst/>
            <a:gdLst/>
            <a:ahLst/>
            <a:cxnLst/>
            <a:rect r="r" b="b" t="t" l="l"/>
            <a:pathLst>
              <a:path h="4793420" w="4723697">
                <a:moveTo>
                  <a:pt x="0" y="0"/>
                </a:moveTo>
                <a:lnTo>
                  <a:pt x="4723698" y="0"/>
                </a:lnTo>
                <a:lnTo>
                  <a:pt x="4723698" y="4793420"/>
                </a:lnTo>
                <a:lnTo>
                  <a:pt x="0" y="47934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63669" y="2162438"/>
            <a:ext cx="16760662" cy="48267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33"/>
              </a:lnSpc>
            </a:pPr>
          </a:p>
          <a:p>
            <a:pPr algn="ctr">
              <a:lnSpc>
                <a:spcPts val="5418"/>
              </a:lnSpc>
            </a:pPr>
            <a:r>
              <a:rPr lang="en-US" sz="3870">
                <a:solidFill>
                  <a:srgbClr val="CB86BA"/>
                </a:solidFill>
                <a:latin typeface="Balmy"/>
              </a:rPr>
              <a:t>JEST TO DZIEŃ DOBRYCH UCZYNKÓW I POZYTYWNYCH EMOCJI. IDEA TEGO ŚWIĘTA WYWODZI SIĘ ZE STANÓW ZJEDNOCZONYCH. JEGO ORYGINALNA NAZWA BRZMI WORLD HELLO DAY I SYMBOLIZUJE CEL TEGO ŚWIĘTA, CZYLI MÓWIENIE "CZEŚĆ" DO CO NAJMNIEJ 10 OSÓB DZIENNIE. </a:t>
            </a:r>
          </a:p>
          <a:p>
            <a:pPr algn="ctr">
              <a:lnSpc>
                <a:spcPts val="5418"/>
              </a:lnSpc>
            </a:pP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6078123" y="6807067"/>
            <a:ext cx="6875948" cy="3283265"/>
          </a:xfrm>
          <a:custGeom>
            <a:avLst/>
            <a:gdLst/>
            <a:ahLst/>
            <a:cxnLst/>
            <a:rect r="r" b="b" t="t" l="l"/>
            <a:pathLst>
              <a:path h="3283265" w="6875948">
                <a:moveTo>
                  <a:pt x="0" y="0"/>
                </a:moveTo>
                <a:lnTo>
                  <a:pt x="6875949" y="0"/>
                </a:lnTo>
                <a:lnTo>
                  <a:pt x="6875949" y="3283265"/>
                </a:lnTo>
                <a:lnTo>
                  <a:pt x="0" y="32832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65126" y="1019175"/>
            <a:ext cx="18701942" cy="2238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11"/>
              </a:lnSpc>
            </a:pPr>
            <a:r>
              <a:rPr lang="en-US" sz="7342">
                <a:solidFill>
                  <a:srgbClr val="C670B1"/>
                </a:solidFill>
                <a:latin typeface="Balmy"/>
              </a:rPr>
              <a:t>ŚWIATOWY DZIEŃ </a:t>
            </a:r>
          </a:p>
          <a:p>
            <a:pPr algn="ctr">
              <a:lnSpc>
                <a:spcPts val="8811"/>
              </a:lnSpc>
            </a:pPr>
            <a:r>
              <a:rPr lang="en-US" sz="7342">
                <a:solidFill>
                  <a:srgbClr val="C670B1"/>
                </a:solidFill>
                <a:latin typeface="Balmy"/>
              </a:rPr>
              <a:t>ŻYCZLIWOŚCI I POZDROWIEŃ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444" t="0" r="-1244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276402">
            <a:off x="15088902" y="-2664266"/>
            <a:ext cx="5365883" cy="4517098"/>
          </a:xfrm>
          <a:custGeom>
            <a:avLst/>
            <a:gdLst/>
            <a:ahLst/>
            <a:cxnLst/>
            <a:rect r="r" b="b" t="t" l="l"/>
            <a:pathLst>
              <a:path h="4517098" w="5365883">
                <a:moveTo>
                  <a:pt x="0" y="0"/>
                </a:moveTo>
                <a:lnTo>
                  <a:pt x="5365883" y="0"/>
                </a:lnTo>
                <a:lnTo>
                  <a:pt x="5365883" y="4517098"/>
                </a:lnTo>
                <a:lnTo>
                  <a:pt x="0" y="45170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630000" y="621450"/>
            <a:ext cx="16938000" cy="8636850"/>
            <a:chOff x="0" y="0"/>
            <a:chExt cx="4461037" cy="227472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461037" cy="2274726"/>
            </a:xfrm>
            <a:custGeom>
              <a:avLst/>
              <a:gdLst/>
              <a:ahLst/>
              <a:cxnLst/>
              <a:rect r="r" b="b" t="t" l="l"/>
              <a:pathLst>
                <a:path h="2274726" w="4461037">
                  <a:moveTo>
                    <a:pt x="23311" y="0"/>
                  </a:moveTo>
                  <a:lnTo>
                    <a:pt x="4437726" y="0"/>
                  </a:lnTo>
                  <a:cubicBezTo>
                    <a:pt x="4450600" y="0"/>
                    <a:pt x="4461037" y="10437"/>
                    <a:pt x="4461037" y="23311"/>
                  </a:cubicBezTo>
                  <a:lnTo>
                    <a:pt x="4461037" y="2251415"/>
                  </a:lnTo>
                  <a:cubicBezTo>
                    <a:pt x="4461037" y="2264289"/>
                    <a:pt x="4450600" y="2274726"/>
                    <a:pt x="4437726" y="2274726"/>
                  </a:cubicBezTo>
                  <a:lnTo>
                    <a:pt x="23311" y="2274726"/>
                  </a:lnTo>
                  <a:cubicBezTo>
                    <a:pt x="10437" y="2274726"/>
                    <a:pt x="0" y="2264289"/>
                    <a:pt x="0" y="2251415"/>
                  </a:cubicBezTo>
                  <a:lnTo>
                    <a:pt x="0" y="23311"/>
                  </a:lnTo>
                  <a:cubicBezTo>
                    <a:pt x="0" y="10437"/>
                    <a:pt x="10437" y="0"/>
                    <a:pt x="23311" y="0"/>
                  </a:cubicBezTo>
                  <a:close/>
                </a:path>
              </a:pathLst>
            </a:custGeom>
            <a:solidFill>
              <a:srgbClr val="D6BDA5">
                <a:alpha val="38824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461037" cy="23128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447300" y="-635364"/>
            <a:ext cx="3040648" cy="1664064"/>
          </a:xfrm>
          <a:custGeom>
            <a:avLst/>
            <a:gdLst/>
            <a:ahLst/>
            <a:cxnLst/>
            <a:rect r="r" b="b" t="t" l="l"/>
            <a:pathLst>
              <a:path h="1664064" w="3040648">
                <a:moveTo>
                  <a:pt x="0" y="0"/>
                </a:moveTo>
                <a:lnTo>
                  <a:pt x="3040648" y="0"/>
                </a:lnTo>
                <a:lnTo>
                  <a:pt x="3040648" y="1664064"/>
                </a:lnTo>
                <a:lnTo>
                  <a:pt x="0" y="16640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909700" y="9258300"/>
            <a:ext cx="3040648" cy="1664064"/>
          </a:xfrm>
          <a:custGeom>
            <a:avLst/>
            <a:gdLst/>
            <a:ahLst/>
            <a:cxnLst/>
            <a:rect r="r" b="b" t="t" l="l"/>
            <a:pathLst>
              <a:path h="1664064" w="3040648">
                <a:moveTo>
                  <a:pt x="0" y="0"/>
                </a:moveTo>
                <a:lnTo>
                  <a:pt x="3040648" y="0"/>
                </a:lnTo>
                <a:lnTo>
                  <a:pt x="3040648" y="1664064"/>
                </a:lnTo>
                <a:lnTo>
                  <a:pt x="0" y="16640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6926192">
            <a:off x="-2361849" y="8207260"/>
            <a:ext cx="4723697" cy="4793420"/>
          </a:xfrm>
          <a:custGeom>
            <a:avLst/>
            <a:gdLst/>
            <a:ahLst/>
            <a:cxnLst/>
            <a:rect r="r" b="b" t="t" l="l"/>
            <a:pathLst>
              <a:path h="4793420" w="4723697">
                <a:moveTo>
                  <a:pt x="0" y="0"/>
                </a:moveTo>
                <a:lnTo>
                  <a:pt x="4723698" y="0"/>
                </a:lnTo>
                <a:lnTo>
                  <a:pt x="4723698" y="4793420"/>
                </a:lnTo>
                <a:lnTo>
                  <a:pt x="0" y="47934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178817" y="4151998"/>
            <a:ext cx="11593529" cy="6579328"/>
          </a:xfrm>
          <a:custGeom>
            <a:avLst/>
            <a:gdLst/>
            <a:ahLst/>
            <a:cxnLst/>
            <a:rect r="r" b="b" t="t" l="l"/>
            <a:pathLst>
              <a:path h="6579328" w="11593529">
                <a:moveTo>
                  <a:pt x="0" y="0"/>
                </a:moveTo>
                <a:lnTo>
                  <a:pt x="11593529" y="0"/>
                </a:lnTo>
                <a:lnTo>
                  <a:pt x="11593529" y="6579328"/>
                </a:lnTo>
                <a:lnTo>
                  <a:pt x="0" y="65793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180748" y="4673013"/>
            <a:ext cx="7836504" cy="4945287"/>
          </a:xfrm>
          <a:custGeom>
            <a:avLst/>
            <a:gdLst/>
            <a:ahLst/>
            <a:cxnLst/>
            <a:rect r="r" b="b" t="t" l="l"/>
            <a:pathLst>
              <a:path h="4945287" w="7836504">
                <a:moveTo>
                  <a:pt x="0" y="0"/>
                </a:moveTo>
                <a:lnTo>
                  <a:pt x="7836504" y="0"/>
                </a:lnTo>
                <a:lnTo>
                  <a:pt x="7836504" y="4945287"/>
                </a:lnTo>
                <a:lnTo>
                  <a:pt x="0" y="494528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998848" y="1652877"/>
            <a:ext cx="14200304" cy="2291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5"/>
              </a:lnSpc>
              <a:spcBef>
                <a:spcPct val="0"/>
              </a:spcBef>
            </a:pPr>
            <a:r>
              <a:rPr lang="en-US" sz="4396">
                <a:solidFill>
                  <a:srgbClr val="C670B1"/>
                </a:solidFill>
                <a:latin typeface="Balmy"/>
              </a:rPr>
              <a:t>Obecnie Dzień Życzliwości jest obchodzony w ponad 180 krajach. Przesłanie akcji jest proste: </a:t>
            </a:r>
          </a:p>
          <a:p>
            <a:pPr algn="ctr">
              <a:lnSpc>
                <a:spcPts val="6155"/>
              </a:lnSpc>
              <a:spcBef>
                <a:spcPct val="0"/>
              </a:spcBef>
            </a:pPr>
            <a:r>
              <a:rPr lang="en-US" sz="4396">
                <a:solidFill>
                  <a:srgbClr val="C670B1"/>
                </a:solidFill>
                <a:latin typeface="Balmy"/>
              </a:rPr>
              <a:t>Bądźmy życzliwi codziennie, a nie tylko od święta :)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444" t="0" r="-1244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276402">
            <a:off x="15088902" y="-2664266"/>
            <a:ext cx="5365883" cy="4517098"/>
          </a:xfrm>
          <a:custGeom>
            <a:avLst/>
            <a:gdLst/>
            <a:ahLst/>
            <a:cxnLst/>
            <a:rect r="r" b="b" t="t" l="l"/>
            <a:pathLst>
              <a:path h="4517098" w="5365883">
                <a:moveTo>
                  <a:pt x="0" y="0"/>
                </a:moveTo>
                <a:lnTo>
                  <a:pt x="5365883" y="0"/>
                </a:lnTo>
                <a:lnTo>
                  <a:pt x="5365883" y="4517098"/>
                </a:lnTo>
                <a:lnTo>
                  <a:pt x="0" y="45170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630000" y="621450"/>
            <a:ext cx="16938000" cy="8522100"/>
            <a:chOff x="0" y="0"/>
            <a:chExt cx="4461037" cy="224450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461037" cy="2244504"/>
            </a:xfrm>
            <a:custGeom>
              <a:avLst/>
              <a:gdLst/>
              <a:ahLst/>
              <a:cxnLst/>
              <a:rect r="r" b="b" t="t" l="l"/>
              <a:pathLst>
                <a:path h="2244504" w="4461037">
                  <a:moveTo>
                    <a:pt x="23311" y="0"/>
                  </a:moveTo>
                  <a:lnTo>
                    <a:pt x="4437726" y="0"/>
                  </a:lnTo>
                  <a:cubicBezTo>
                    <a:pt x="4450600" y="0"/>
                    <a:pt x="4461037" y="10437"/>
                    <a:pt x="4461037" y="23311"/>
                  </a:cubicBezTo>
                  <a:lnTo>
                    <a:pt x="4461037" y="2221193"/>
                  </a:lnTo>
                  <a:cubicBezTo>
                    <a:pt x="4461037" y="2234067"/>
                    <a:pt x="4450600" y="2244504"/>
                    <a:pt x="4437726" y="2244504"/>
                  </a:cubicBezTo>
                  <a:lnTo>
                    <a:pt x="23311" y="2244504"/>
                  </a:lnTo>
                  <a:cubicBezTo>
                    <a:pt x="10437" y="2244504"/>
                    <a:pt x="0" y="2234067"/>
                    <a:pt x="0" y="2221193"/>
                  </a:cubicBezTo>
                  <a:lnTo>
                    <a:pt x="0" y="23311"/>
                  </a:lnTo>
                  <a:cubicBezTo>
                    <a:pt x="0" y="10437"/>
                    <a:pt x="10437" y="0"/>
                    <a:pt x="23311" y="0"/>
                  </a:cubicBezTo>
                  <a:close/>
                </a:path>
              </a:pathLst>
            </a:custGeom>
            <a:solidFill>
              <a:srgbClr val="D6BDA5">
                <a:alpha val="38824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461037" cy="22826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447300" y="-635364"/>
            <a:ext cx="3040648" cy="1664064"/>
          </a:xfrm>
          <a:custGeom>
            <a:avLst/>
            <a:gdLst/>
            <a:ahLst/>
            <a:cxnLst/>
            <a:rect r="r" b="b" t="t" l="l"/>
            <a:pathLst>
              <a:path h="1664064" w="3040648">
                <a:moveTo>
                  <a:pt x="0" y="0"/>
                </a:moveTo>
                <a:lnTo>
                  <a:pt x="3040648" y="0"/>
                </a:lnTo>
                <a:lnTo>
                  <a:pt x="3040648" y="1664064"/>
                </a:lnTo>
                <a:lnTo>
                  <a:pt x="0" y="16640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909700" y="9258300"/>
            <a:ext cx="3040648" cy="1664064"/>
          </a:xfrm>
          <a:custGeom>
            <a:avLst/>
            <a:gdLst/>
            <a:ahLst/>
            <a:cxnLst/>
            <a:rect r="r" b="b" t="t" l="l"/>
            <a:pathLst>
              <a:path h="1664064" w="3040648">
                <a:moveTo>
                  <a:pt x="0" y="0"/>
                </a:moveTo>
                <a:lnTo>
                  <a:pt x="3040648" y="0"/>
                </a:lnTo>
                <a:lnTo>
                  <a:pt x="3040648" y="1664064"/>
                </a:lnTo>
                <a:lnTo>
                  <a:pt x="0" y="16640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6926192">
            <a:off x="-2361849" y="8207260"/>
            <a:ext cx="4723697" cy="4793420"/>
          </a:xfrm>
          <a:custGeom>
            <a:avLst/>
            <a:gdLst/>
            <a:ahLst/>
            <a:cxnLst/>
            <a:rect r="r" b="b" t="t" l="l"/>
            <a:pathLst>
              <a:path h="4793420" w="4723697">
                <a:moveTo>
                  <a:pt x="0" y="0"/>
                </a:moveTo>
                <a:lnTo>
                  <a:pt x="4723698" y="0"/>
                </a:lnTo>
                <a:lnTo>
                  <a:pt x="4723698" y="4793420"/>
                </a:lnTo>
                <a:lnTo>
                  <a:pt x="0" y="47934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538406" y="5143500"/>
            <a:ext cx="7211187" cy="8229600"/>
          </a:xfrm>
          <a:custGeom>
            <a:avLst/>
            <a:gdLst/>
            <a:ahLst/>
            <a:cxnLst/>
            <a:rect r="r" b="b" t="t" l="l"/>
            <a:pathLst>
              <a:path h="8229600" w="7211187">
                <a:moveTo>
                  <a:pt x="0" y="0"/>
                </a:moveTo>
                <a:lnTo>
                  <a:pt x="7211188" y="0"/>
                </a:lnTo>
                <a:lnTo>
                  <a:pt x="72111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30000" y="1156875"/>
            <a:ext cx="16379152" cy="47784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35"/>
              </a:lnSpc>
            </a:pPr>
            <a:r>
              <a:rPr lang="en-US" sz="5596">
                <a:solidFill>
                  <a:srgbClr val="C670B1"/>
                </a:solidFill>
                <a:latin typeface="Balmy Bold"/>
              </a:rPr>
              <a:t>"Dobre słowo - podaj dalej"</a:t>
            </a:r>
          </a:p>
          <a:p>
            <a:pPr algn="ctr">
              <a:lnSpc>
                <a:spcPts val="7835"/>
              </a:lnSpc>
            </a:pPr>
            <a:r>
              <a:rPr lang="en-US" sz="5596">
                <a:solidFill>
                  <a:srgbClr val="C670B1"/>
                </a:solidFill>
                <a:latin typeface="Balmy"/>
              </a:rPr>
              <a:t>- jest to hasło ŚWIATOWEGO Dnia Życzliwości.</a:t>
            </a:r>
          </a:p>
          <a:p>
            <a:pPr algn="ctr">
              <a:lnSpc>
                <a:spcPts val="5595"/>
              </a:lnSpc>
            </a:pPr>
          </a:p>
          <a:p>
            <a:pPr algn="ctr">
              <a:lnSpc>
                <a:spcPts val="5175"/>
              </a:lnSpc>
            </a:pPr>
            <a:r>
              <a:rPr lang="en-US" sz="3696">
                <a:solidFill>
                  <a:srgbClr val="C670B1"/>
                </a:solidFill>
                <a:latin typeface="Balmy"/>
              </a:rPr>
              <a:t>Zachęca ono do dzielenia się dobrym słowem, posługiwania się pozytywnym komunikatem i doceniania siły płynącej z ich stosowania.</a:t>
            </a:r>
          </a:p>
          <a:p>
            <a:pPr algn="ctr">
              <a:lnSpc>
                <a:spcPts val="6155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444" t="0" r="-1244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276402">
            <a:off x="15088902" y="-2664266"/>
            <a:ext cx="5365883" cy="4517098"/>
          </a:xfrm>
          <a:custGeom>
            <a:avLst/>
            <a:gdLst/>
            <a:ahLst/>
            <a:cxnLst/>
            <a:rect r="r" b="b" t="t" l="l"/>
            <a:pathLst>
              <a:path h="4517098" w="5365883">
                <a:moveTo>
                  <a:pt x="0" y="0"/>
                </a:moveTo>
                <a:lnTo>
                  <a:pt x="5365883" y="0"/>
                </a:lnTo>
                <a:lnTo>
                  <a:pt x="5365883" y="4517098"/>
                </a:lnTo>
                <a:lnTo>
                  <a:pt x="0" y="45170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47300" y="736200"/>
            <a:ext cx="16938000" cy="8522100"/>
            <a:chOff x="0" y="0"/>
            <a:chExt cx="4461037" cy="224450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461037" cy="2244504"/>
            </a:xfrm>
            <a:custGeom>
              <a:avLst/>
              <a:gdLst/>
              <a:ahLst/>
              <a:cxnLst/>
              <a:rect r="r" b="b" t="t" l="l"/>
              <a:pathLst>
                <a:path h="2244504" w="4461037">
                  <a:moveTo>
                    <a:pt x="23311" y="0"/>
                  </a:moveTo>
                  <a:lnTo>
                    <a:pt x="4437726" y="0"/>
                  </a:lnTo>
                  <a:cubicBezTo>
                    <a:pt x="4450600" y="0"/>
                    <a:pt x="4461037" y="10437"/>
                    <a:pt x="4461037" y="23311"/>
                  </a:cubicBezTo>
                  <a:lnTo>
                    <a:pt x="4461037" y="2221193"/>
                  </a:lnTo>
                  <a:cubicBezTo>
                    <a:pt x="4461037" y="2234067"/>
                    <a:pt x="4450600" y="2244504"/>
                    <a:pt x="4437726" y="2244504"/>
                  </a:cubicBezTo>
                  <a:lnTo>
                    <a:pt x="23311" y="2244504"/>
                  </a:lnTo>
                  <a:cubicBezTo>
                    <a:pt x="10437" y="2244504"/>
                    <a:pt x="0" y="2234067"/>
                    <a:pt x="0" y="2221193"/>
                  </a:cubicBezTo>
                  <a:lnTo>
                    <a:pt x="0" y="23311"/>
                  </a:lnTo>
                  <a:cubicBezTo>
                    <a:pt x="0" y="10437"/>
                    <a:pt x="10437" y="0"/>
                    <a:pt x="23311" y="0"/>
                  </a:cubicBezTo>
                  <a:close/>
                </a:path>
              </a:pathLst>
            </a:custGeom>
            <a:solidFill>
              <a:srgbClr val="D6BDA5">
                <a:alpha val="38824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461037" cy="22826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447300" y="-635364"/>
            <a:ext cx="3040648" cy="1664064"/>
          </a:xfrm>
          <a:custGeom>
            <a:avLst/>
            <a:gdLst/>
            <a:ahLst/>
            <a:cxnLst/>
            <a:rect r="r" b="b" t="t" l="l"/>
            <a:pathLst>
              <a:path h="1664064" w="3040648">
                <a:moveTo>
                  <a:pt x="0" y="0"/>
                </a:moveTo>
                <a:lnTo>
                  <a:pt x="3040648" y="0"/>
                </a:lnTo>
                <a:lnTo>
                  <a:pt x="3040648" y="1664064"/>
                </a:lnTo>
                <a:lnTo>
                  <a:pt x="0" y="16640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909700" y="9258300"/>
            <a:ext cx="3040648" cy="1664064"/>
          </a:xfrm>
          <a:custGeom>
            <a:avLst/>
            <a:gdLst/>
            <a:ahLst/>
            <a:cxnLst/>
            <a:rect r="r" b="b" t="t" l="l"/>
            <a:pathLst>
              <a:path h="1664064" w="3040648">
                <a:moveTo>
                  <a:pt x="0" y="0"/>
                </a:moveTo>
                <a:lnTo>
                  <a:pt x="3040648" y="0"/>
                </a:lnTo>
                <a:lnTo>
                  <a:pt x="3040648" y="1664064"/>
                </a:lnTo>
                <a:lnTo>
                  <a:pt x="0" y="16640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6926192">
            <a:off x="-2361849" y="8207260"/>
            <a:ext cx="4723697" cy="4793420"/>
          </a:xfrm>
          <a:custGeom>
            <a:avLst/>
            <a:gdLst/>
            <a:ahLst/>
            <a:cxnLst/>
            <a:rect r="r" b="b" t="t" l="l"/>
            <a:pathLst>
              <a:path h="4793420" w="4723697">
                <a:moveTo>
                  <a:pt x="0" y="0"/>
                </a:moveTo>
                <a:lnTo>
                  <a:pt x="4723698" y="0"/>
                </a:lnTo>
                <a:lnTo>
                  <a:pt x="4723698" y="4793420"/>
                </a:lnTo>
                <a:lnTo>
                  <a:pt x="0" y="47934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087338" y="5190064"/>
            <a:ext cx="6684506" cy="5096936"/>
          </a:xfrm>
          <a:custGeom>
            <a:avLst/>
            <a:gdLst/>
            <a:ahLst/>
            <a:cxnLst/>
            <a:rect r="r" b="b" t="t" l="l"/>
            <a:pathLst>
              <a:path h="5096936" w="6684506">
                <a:moveTo>
                  <a:pt x="0" y="0"/>
                </a:moveTo>
                <a:lnTo>
                  <a:pt x="6684505" y="0"/>
                </a:lnTo>
                <a:lnTo>
                  <a:pt x="6684505" y="5096936"/>
                </a:lnTo>
                <a:lnTo>
                  <a:pt x="0" y="50969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167724" y="1702739"/>
            <a:ext cx="15497152" cy="32906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5"/>
              </a:lnSpc>
              <a:spcBef>
                <a:spcPct val="0"/>
              </a:spcBef>
            </a:pPr>
            <a:r>
              <a:rPr lang="en-US" sz="4696">
                <a:solidFill>
                  <a:srgbClr val="C670B1"/>
                </a:solidFill>
                <a:latin typeface="Balmy"/>
              </a:rPr>
              <a:t>Wszystkie zaplanowane na 21 listopada akcje mają wywołać uśmiech na twarzach mieszkańców i zachęcić do bycia życzliwym dla innych oraz do czynienia dobra na różnych płaszczyznach.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78700" y="5747118"/>
            <a:ext cx="8930924" cy="2656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C670B1"/>
                </a:solidFill>
                <a:latin typeface="Balmy"/>
              </a:rPr>
              <a:t>Polska do obchodów Dnia Życzliwości dołączyła w 2006 roku.</a:t>
            </a:r>
          </a:p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C670B1"/>
                </a:solidFill>
                <a:latin typeface="Balmy"/>
              </a:rPr>
              <a:t>W tym roku obchodzimy je już po raz 17-sty!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444" t="0" r="-1244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276402">
            <a:off x="15088902" y="-2664266"/>
            <a:ext cx="5365883" cy="4517098"/>
          </a:xfrm>
          <a:custGeom>
            <a:avLst/>
            <a:gdLst/>
            <a:ahLst/>
            <a:cxnLst/>
            <a:rect r="r" b="b" t="t" l="l"/>
            <a:pathLst>
              <a:path h="4517098" w="5365883">
                <a:moveTo>
                  <a:pt x="0" y="0"/>
                </a:moveTo>
                <a:lnTo>
                  <a:pt x="5365883" y="0"/>
                </a:lnTo>
                <a:lnTo>
                  <a:pt x="5365883" y="4517098"/>
                </a:lnTo>
                <a:lnTo>
                  <a:pt x="0" y="45170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47300" y="736200"/>
            <a:ext cx="16938000" cy="8522100"/>
            <a:chOff x="0" y="0"/>
            <a:chExt cx="4461037" cy="224450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461037" cy="2244504"/>
            </a:xfrm>
            <a:custGeom>
              <a:avLst/>
              <a:gdLst/>
              <a:ahLst/>
              <a:cxnLst/>
              <a:rect r="r" b="b" t="t" l="l"/>
              <a:pathLst>
                <a:path h="2244504" w="4461037">
                  <a:moveTo>
                    <a:pt x="23311" y="0"/>
                  </a:moveTo>
                  <a:lnTo>
                    <a:pt x="4437726" y="0"/>
                  </a:lnTo>
                  <a:cubicBezTo>
                    <a:pt x="4450600" y="0"/>
                    <a:pt x="4461037" y="10437"/>
                    <a:pt x="4461037" y="23311"/>
                  </a:cubicBezTo>
                  <a:lnTo>
                    <a:pt x="4461037" y="2221193"/>
                  </a:lnTo>
                  <a:cubicBezTo>
                    <a:pt x="4461037" y="2234067"/>
                    <a:pt x="4450600" y="2244504"/>
                    <a:pt x="4437726" y="2244504"/>
                  </a:cubicBezTo>
                  <a:lnTo>
                    <a:pt x="23311" y="2244504"/>
                  </a:lnTo>
                  <a:cubicBezTo>
                    <a:pt x="10437" y="2244504"/>
                    <a:pt x="0" y="2234067"/>
                    <a:pt x="0" y="2221193"/>
                  </a:cubicBezTo>
                  <a:lnTo>
                    <a:pt x="0" y="23311"/>
                  </a:lnTo>
                  <a:cubicBezTo>
                    <a:pt x="0" y="10437"/>
                    <a:pt x="10437" y="0"/>
                    <a:pt x="23311" y="0"/>
                  </a:cubicBezTo>
                  <a:close/>
                </a:path>
              </a:pathLst>
            </a:custGeom>
            <a:solidFill>
              <a:srgbClr val="D6BDA5">
                <a:alpha val="38824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461037" cy="22826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447300" y="-635364"/>
            <a:ext cx="3040648" cy="1664064"/>
          </a:xfrm>
          <a:custGeom>
            <a:avLst/>
            <a:gdLst/>
            <a:ahLst/>
            <a:cxnLst/>
            <a:rect r="r" b="b" t="t" l="l"/>
            <a:pathLst>
              <a:path h="1664064" w="3040648">
                <a:moveTo>
                  <a:pt x="0" y="0"/>
                </a:moveTo>
                <a:lnTo>
                  <a:pt x="3040648" y="0"/>
                </a:lnTo>
                <a:lnTo>
                  <a:pt x="3040648" y="1664064"/>
                </a:lnTo>
                <a:lnTo>
                  <a:pt x="0" y="16640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909700" y="9258300"/>
            <a:ext cx="3040648" cy="1664064"/>
          </a:xfrm>
          <a:custGeom>
            <a:avLst/>
            <a:gdLst/>
            <a:ahLst/>
            <a:cxnLst/>
            <a:rect r="r" b="b" t="t" l="l"/>
            <a:pathLst>
              <a:path h="1664064" w="3040648">
                <a:moveTo>
                  <a:pt x="0" y="0"/>
                </a:moveTo>
                <a:lnTo>
                  <a:pt x="3040648" y="0"/>
                </a:lnTo>
                <a:lnTo>
                  <a:pt x="3040648" y="1664064"/>
                </a:lnTo>
                <a:lnTo>
                  <a:pt x="0" y="16640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6926192">
            <a:off x="-2361849" y="8207260"/>
            <a:ext cx="4723697" cy="4793420"/>
          </a:xfrm>
          <a:custGeom>
            <a:avLst/>
            <a:gdLst/>
            <a:ahLst/>
            <a:cxnLst/>
            <a:rect r="r" b="b" t="t" l="l"/>
            <a:pathLst>
              <a:path h="4793420" w="4723697">
                <a:moveTo>
                  <a:pt x="0" y="0"/>
                </a:moveTo>
                <a:lnTo>
                  <a:pt x="4723698" y="0"/>
                </a:lnTo>
                <a:lnTo>
                  <a:pt x="4723698" y="4793420"/>
                </a:lnTo>
                <a:lnTo>
                  <a:pt x="0" y="47934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932872" y="1384141"/>
            <a:ext cx="16311374" cy="2666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6"/>
              </a:lnSpc>
            </a:pPr>
            <a:r>
              <a:rPr lang="en-US" sz="4111">
                <a:solidFill>
                  <a:srgbClr val="C670B1"/>
                </a:solidFill>
                <a:latin typeface="Balmy"/>
              </a:rPr>
              <a:t>10 ciekawych porad dla każdego, kto chce być bardziej życzliwy dla innych, cieszyć się życiem i czerpać z niego radość.</a:t>
            </a:r>
          </a:p>
          <a:p>
            <a:pPr algn="ctr">
              <a:lnSpc>
                <a:spcPts val="10076"/>
              </a:lnSpc>
              <a:spcBef>
                <a:spcPct val="0"/>
              </a:spcBef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932872" y="3129286"/>
            <a:ext cx="15497152" cy="54534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03789" indent="-301895" lvl="1">
              <a:lnSpc>
                <a:spcPts val="3915"/>
              </a:lnSpc>
              <a:buFont typeface="Arial"/>
              <a:buChar char="•"/>
            </a:pPr>
            <a:r>
              <a:rPr lang="en-US" sz="2796">
                <a:solidFill>
                  <a:srgbClr val="C670B1"/>
                </a:solidFill>
                <a:latin typeface="Balmy Bold"/>
              </a:rPr>
              <a:t>Daj coś z siebie dla innych.</a:t>
            </a:r>
          </a:p>
          <a:p>
            <a:pPr marL="603789" indent="-301895" lvl="1">
              <a:lnSpc>
                <a:spcPts val="3915"/>
              </a:lnSpc>
              <a:buFont typeface="Arial"/>
              <a:buChar char="•"/>
            </a:pPr>
            <a:r>
              <a:rPr lang="en-US" sz="2796">
                <a:solidFill>
                  <a:srgbClr val="C670B1"/>
                </a:solidFill>
                <a:latin typeface="Balmy Bold"/>
              </a:rPr>
              <a:t>Zrób każdego dnia dobry uczynek.</a:t>
            </a:r>
            <a:r>
              <a:rPr lang="en-US" sz="2796">
                <a:solidFill>
                  <a:srgbClr val="C670B1"/>
                </a:solidFill>
                <a:latin typeface="Balmy"/>
              </a:rPr>
              <a:t> </a:t>
            </a:r>
          </a:p>
          <a:p>
            <a:pPr marL="603789" indent="-301895" lvl="1">
              <a:lnSpc>
                <a:spcPts val="3915"/>
              </a:lnSpc>
              <a:buFont typeface="Arial"/>
              <a:buChar char="•"/>
            </a:pPr>
            <a:r>
              <a:rPr lang="en-US" sz="2796">
                <a:solidFill>
                  <a:srgbClr val="C670B1"/>
                </a:solidFill>
                <a:latin typeface="Balmy Bold"/>
              </a:rPr>
              <a:t>Troszcz się o innych ale i o siebie.</a:t>
            </a:r>
            <a:r>
              <a:rPr lang="en-US" sz="2796">
                <a:solidFill>
                  <a:srgbClr val="C670B1"/>
                </a:solidFill>
                <a:latin typeface="Balmy"/>
              </a:rPr>
              <a:t> </a:t>
            </a:r>
          </a:p>
          <a:p>
            <a:pPr marL="603789" indent="-301895" lvl="1">
              <a:lnSpc>
                <a:spcPts val="3915"/>
              </a:lnSpc>
              <a:buFont typeface="Arial"/>
              <a:buChar char="•"/>
            </a:pPr>
            <a:r>
              <a:rPr lang="en-US" sz="2796">
                <a:solidFill>
                  <a:srgbClr val="C670B1"/>
                </a:solidFill>
                <a:latin typeface="Balmy Bold"/>
              </a:rPr>
              <a:t>Pomóż osobie w potrzebie zupełnie bezinteresownie.</a:t>
            </a:r>
            <a:r>
              <a:rPr lang="en-US" sz="2796">
                <a:solidFill>
                  <a:srgbClr val="C670B1"/>
                </a:solidFill>
                <a:latin typeface="Balmy"/>
              </a:rPr>
              <a:t> </a:t>
            </a:r>
          </a:p>
          <a:p>
            <a:pPr marL="603789" indent="-301895" lvl="1">
              <a:lnSpc>
                <a:spcPts val="3915"/>
              </a:lnSpc>
              <a:buFont typeface="Arial"/>
              <a:buChar char="•"/>
            </a:pPr>
            <a:r>
              <a:rPr lang="en-US" sz="2796">
                <a:solidFill>
                  <a:srgbClr val="C670B1"/>
                </a:solidFill>
                <a:latin typeface="Balmy Bold"/>
              </a:rPr>
              <a:t>Zorganizuj zbiórkę lub wesprzyj cel charytatywny.</a:t>
            </a:r>
            <a:r>
              <a:rPr lang="en-US" sz="2796">
                <a:solidFill>
                  <a:srgbClr val="C670B1"/>
                </a:solidFill>
                <a:latin typeface="Balmy"/>
              </a:rPr>
              <a:t> </a:t>
            </a:r>
          </a:p>
          <a:p>
            <a:pPr marL="603789" indent="-301895" lvl="1">
              <a:lnSpc>
                <a:spcPts val="3915"/>
              </a:lnSpc>
              <a:buFont typeface="Arial"/>
              <a:buChar char="•"/>
            </a:pPr>
            <a:r>
              <a:rPr lang="en-US" sz="2796">
                <a:solidFill>
                  <a:srgbClr val="C670B1"/>
                </a:solidFill>
                <a:latin typeface="Balmy Bold"/>
              </a:rPr>
              <a:t>Zostań wolontariuszem.</a:t>
            </a:r>
            <a:r>
              <a:rPr lang="en-US" sz="2796">
                <a:solidFill>
                  <a:srgbClr val="C670B1"/>
                </a:solidFill>
                <a:latin typeface="Balmy"/>
              </a:rPr>
              <a:t> </a:t>
            </a:r>
          </a:p>
          <a:p>
            <a:pPr marL="603789" indent="-301895" lvl="1">
              <a:lnSpc>
                <a:spcPts val="3915"/>
              </a:lnSpc>
              <a:buFont typeface="Arial"/>
              <a:buChar char="•"/>
            </a:pPr>
            <a:r>
              <a:rPr lang="en-US" sz="2796">
                <a:solidFill>
                  <a:srgbClr val="C670B1"/>
                </a:solidFill>
                <a:latin typeface="Balmy Bold"/>
              </a:rPr>
              <a:t>Naucz się przyjmować komplementy i rozdawaj je innym.</a:t>
            </a:r>
            <a:r>
              <a:rPr lang="en-US" sz="2796">
                <a:solidFill>
                  <a:srgbClr val="C670B1"/>
                </a:solidFill>
                <a:latin typeface="Balmy"/>
              </a:rPr>
              <a:t> </a:t>
            </a:r>
          </a:p>
          <a:p>
            <a:pPr marL="603789" indent="-301895" lvl="1">
              <a:lnSpc>
                <a:spcPts val="3915"/>
              </a:lnSpc>
              <a:buFont typeface="Arial"/>
              <a:buChar char="•"/>
            </a:pPr>
            <a:r>
              <a:rPr lang="en-US" sz="2796">
                <a:solidFill>
                  <a:srgbClr val="C670B1"/>
                </a:solidFill>
                <a:latin typeface="Balmy Bold"/>
              </a:rPr>
              <a:t>Pogódź się z kimś, wybacz komuś.</a:t>
            </a:r>
            <a:r>
              <a:rPr lang="en-US" sz="2796">
                <a:solidFill>
                  <a:srgbClr val="C670B1"/>
                </a:solidFill>
                <a:latin typeface="Balmy"/>
              </a:rPr>
              <a:t> </a:t>
            </a:r>
          </a:p>
          <a:p>
            <a:pPr marL="603789" indent="-301895" lvl="1">
              <a:lnSpc>
                <a:spcPts val="3915"/>
              </a:lnSpc>
              <a:buFont typeface="Arial"/>
              <a:buChar char="•"/>
            </a:pPr>
            <a:r>
              <a:rPr lang="en-US" sz="2796">
                <a:solidFill>
                  <a:srgbClr val="C670B1"/>
                </a:solidFill>
                <a:latin typeface="Balmy Bold"/>
              </a:rPr>
              <a:t>Zaskocz kogoś, zrób komuś niespodziankę.</a:t>
            </a:r>
          </a:p>
          <a:p>
            <a:pPr marL="603789" indent="-301895" lvl="1">
              <a:lnSpc>
                <a:spcPts val="3915"/>
              </a:lnSpc>
              <a:buFont typeface="Arial"/>
              <a:buChar char="•"/>
            </a:pPr>
            <a:r>
              <a:rPr lang="en-US" sz="2796">
                <a:solidFill>
                  <a:srgbClr val="C670B1"/>
                </a:solidFill>
                <a:latin typeface="Balmy Bold"/>
              </a:rPr>
              <a:t>Uśmiechaj się, czasem to znaczy więcej niż słowa.</a:t>
            </a:r>
          </a:p>
          <a:p>
            <a:pPr algn="ctr">
              <a:lnSpc>
                <a:spcPts val="3915"/>
              </a:lnSpc>
              <a:spcBef>
                <a:spcPct val="0"/>
              </a:spcBef>
            </a:pP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1345091" y="2760078"/>
            <a:ext cx="2993197" cy="2982313"/>
          </a:xfrm>
          <a:custGeom>
            <a:avLst/>
            <a:gdLst/>
            <a:ahLst/>
            <a:cxnLst/>
            <a:rect r="r" b="b" t="t" l="l"/>
            <a:pathLst>
              <a:path h="2982313" w="2993197">
                <a:moveTo>
                  <a:pt x="0" y="0"/>
                </a:moveTo>
                <a:lnTo>
                  <a:pt x="2993198" y="0"/>
                </a:lnTo>
                <a:lnTo>
                  <a:pt x="2993198" y="2982313"/>
                </a:lnTo>
                <a:lnTo>
                  <a:pt x="0" y="29823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534081" y="4154605"/>
            <a:ext cx="2725219" cy="3175573"/>
          </a:xfrm>
          <a:custGeom>
            <a:avLst/>
            <a:gdLst/>
            <a:ahLst/>
            <a:cxnLst/>
            <a:rect r="r" b="b" t="t" l="l"/>
            <a:pathLst>
              <a:path h="3175573" w="2725219">
                <a:moveTo>
                  <a:pt x="0" y="0"/>
                </a:moveTo>
                <a:lnTo>
                  <a:pt x="2725219" y="0"/>
                </a:lnTo>
                <a:lnTo>
                  <a:pt x="2725219" y="3175573"/>
                </a:lnTo>
                <a:lnTo>
                  <a:pt x="0" y="317557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762217" y="6309509"/>
            <a:ext cx="2771864" cy="2948791"/>
          </a:xfrm>
          <a:custGeom>
            <a:avLst/>
            <a:gdLst/>
            <a:ahLst/>
            <a:cxnLst/>
            <a:rect r="r" b="b" t="t" l="l"/>
            <a:pathLst>
              <a:path h="2948791" w="2771864">
                <a:moveTo>
                  <a:pt x="0" y="0"/>
                </a:moveTo>
                <a:lnTo>
                  <a:pt x="2771864" y="0"/>
                </a:lnTo>
                <a:lnTo>
                  <a:pt x="2771864" y="2948791"/>
                </a:lnTo>
                <a:lnTo>
                  <a:pt x="0" y="294879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444" t="0" r="-1244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276402">
            <a:off x="15088902" y="-2664266"/>
            <a:ext cx="5365883" cy="4517098"/>
          </a:xfrm>
          <a:custGeom>
            <a:avLst/>
            <a:gdLst/>
            <a:ahLst/>
            <a:cxnLst/>
            <a:rect r="r" b="b" t="t" l="l"/>
            <a:pathLst>
              <a:path h="4517098" w="5365883">
                <a:moveTo>
                  <a:pt x="0" y="0"/>
                </a:moveTo>
                <a:lnTo>
                  <a:pt x="5365883" y="0"/>
                </a:lnTo>
                <a:lnTo>
                  <a:pt x="5365883" y="4517098"/>
                </a:lnTo>
                <a:lnTo>
                  <a:pt x="0" y="45170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47300" y="882450"/>
            <a:ext cx="16938000" cy="8522100"/>
            <a:chOff x="0" y="0"/>
            <a:chExt cx="4461037" cy="224450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461037" cy="2244504"/>
            </a:xfrm>
            <a:custGeom>
              <a:avLst/>
              <a:gdLst/>
              <a:ahLst/>
              <a:cxnLst/>
              <a:rect r="r" b="b" t="t" l="l"/>
              <a:pathLst>
                <a:path h="2244504" w="4461037">
                  <a:moveTo>
                    <a:pt x="23311" y="0"/>
                  </a:moveTo>
                  <a:lnTo>
                    <a:pt x="4437726" y="0"/>
                  </a:lnTo>
                  <a:cubicBezTo>
                    <a:pt x="4450600" y="0"/>
                    <a:pt x="4461037" y="10437"/>
                    <a:pt x="4461037" y="23311"/>
                  </a:cubicBezTo>
                  <a:lnTo>
                    <a:pt x="4461037" y="2221193"/>
                  </a:lnTo>
                  <a:cubicBezTo>
                    <a:pt x="4461037" y="2234067"/>
                    <a:pt x="4450600" y="2244504"/>
                    <a:pt x="4437726" y="2244504"/>
                  </a:cubicBezTo>
                  <a:lnTo>
                    <a:pt x="23311" y="2244504"/>
                  </a:lnTo>
                  <a:cubicBezTo>
                    <a:pt x="10437" y="2244504"/>
                    <a:pt x="0" y="2234067"/>
                    <a:pt x="0" y="2221193"/>
                  </a:cubicBezTo>
                  <a:lnTo>
                    <a:pt x="0" y="23311"/>
                  </a:lnTo>
                  <a:cubicBezTo>
                    <a:pt x="0" y="10437"/>
                    <a:pt x="10437" y="0"/>
                    <a:pt x="23311" y="0"/>
                  </a:cubicBezTo>
                  <a:close/>
                </a:path>
              </a:pathLst>
            </a:custGeom>
            <a:solidFill>
              <a:srgbClr val="D6BDA5">
                <a:alpha val="38824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461037" cy="22826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447300" y="-635364"/>
            <a:ext cx="3040648" cy="1664064"/>
          </a:xfrm>
          <a:custGeom>
            <a:avLst/>
            <a:gdLst/>
            <a:ahLst/>
            <a:cxnLst/>
            <a:rect r="r" b="b" t="t" l="l"/>
            <a:pathLst>
              <a:path h="1664064" w="3040648">
                <a:moveTo>
                  <a:pt x="0" y="0"/>
                </a:moveTo>
                <a:lnTo>
                  <a:pt x="3040648" y="0"/>
                </a:lnTo>
                <a:lnTo>
                  <a:pt x="3040648" y="1664064"/>
                </a:lnTo>
                <a:lnTo>
                  <a:pt x="0" y="16640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909700" y="9258300"/>
            <a:ext cx="3040648" cy="1664064"/>
          </a:xfrm>
          <a:custGeom>
            <a:avLst/>
            <a:gdLst/>
            <a:ahLst/>
            <a:cxnLst/>
            <a:rect r="r" b="b" t="t" l="l"/>
            <a:pathLst>
              <a:path h="1664064" w="3040648">
                <a:moveTo>
                  <a:pt x="0" y="0"/>
                </a:moveTo>
                <a:lnTo>
                  <a:pt x="3040648" y="0"/>
                </a:lnTo>
                <a:lnTo>
                  <a:pt x="3040648" y="1664064"/>
                </a:lnTo>
                <a:lnTo>
                  <a:pt x="0" y="16640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6926192">
            <a:off x="-2361849" y="8207260"/>
            <a:ext cx="4723697" cy="4793420"/>
          </a:xfrm>
          <a:custGeom>
            <a:avLst/>
            <a:gdLst/>
            <a:ahLst/>
            <a:cxnLst/>
            <a:rect r="r" b="b" t="t" l="l"/>
            <a:pathLst>
              <a:path h="4793420" w="4723697">
                <a:moveTo>
                  <a:pt x="0" y="0"/>
                </a:moveTo>
                <a:lnTo>
                  <a:pt x="4723698" y="0"/>
                </a:lnTo>
                <a:lnTo>
                  <a:pt x="4723698" y="4793420"/>
                </a:lnTo>
                <a:lnTo>
                  <a:pt x="0" y="47934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392594" y="2215013"/>
            <a:ext cx="15502812" cy="6263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00"/>
              </a:lnSpc>
            </a:pPr>
          </a:p>
          <a:p>
            <a:pPr algn="just" marL="786628" indent="-393314" lvl="1">
              <a:lnSpc>
                <a:spcPts val="5100"/>
              </a:lnSpc>
              <a:buFont typeface="Arial"/>
              <a:buChar char="•"/>
            </a:pPr>
            <a:r>
              <a:rPr lang="en-US" sz="3643">
                <a:solidFill>
                  <a:srgbClr val="C670B1"/>
                </a:solidFill>
                <a:latin typeface="Balmy"/>
              </a:rPr>
              <a:t>Otwórz i przytrzymaj komuś drzwi;</a:t>
            </a:r>
          </a:p>
          <a:p>
            <a:pPr algn="just" marL="786628" indent="-393314" lvl="1">
              <a:lnSpc>
                <a:spcPts val="5100"/>
              </a:lnSpc>
              <a:buFont typeface="Arial"/>
              <a:buChar char="•"/>
            </a:pPr>
            <a:r>
              <a:rPr lang="en-US" sz="3643">
                <a:solidFill>
                  <a:srgbClr val="C670B1"/>
                </a:solidFill>
                <a:latin typeface="Balmy"/>
              </a:rPr>
              <a:t>Przepuść kogoś w kolejce w sklepie, tak po prostu;</a:t>
            </a:r>
          </a:p>
          <a:p>
            <a:pPr algn="just" marL="786628" indent="-393314" lvl="1">
              <a:lnSpc>
                <a:spcPts val="5100"/>
              </a:lnSpc>
              <a:buFont typeface="Arial"/>
              <a:buChar char="•"/>
            </a:pPr>
            <a:r>
              <a:rPr lang="en-US" sz="3643">
                <a:solidFill>
                  <a:srgbClr val="C670B1"/>
                </a:solidFill>
                <a:latin typeface="Balmy"/>
              </a:rPr>
              <a:t>Bądź wdzięczna/y za to, co masz;</a:t>
            </a:r>
          </a:p>
          <a:p>
            <a:pPr algn="just" marL="786628" indent="-393314" lvl="1">
              <a:lnSpc>
                <a:spcPts val="5100"/>
              </a:lnSpc>
              <a:buFont typeface="Arial"/>
              <a:buChar char="•"/>
            </a:pPr>
            <a:r>
              <a:rPr lang="en-US" sz="3643">
                <a:solidFill>
                  <a:srgbClr val="C670B1"/>
                </a:solidFill>
                <a:latin typeface="Balmy"/>
              </a:rPr>
              <a:t>Mniej mów, więcej słuchaj;</a:t>
            </a:r>
          </a:p>
          <a:p>
            <a:pPr algn="just" marL="786628" indent="-393314" lvl="1">
              <a:lnSpc>
                <a:spcPts val="5100"/>
              </a:lnSpc>
              <a:buFont typeface="Arial"/>
              <a:buChar char="•"/>
            </a:pPr>
            <a:r>
              <a:rPr lang="en-US" sz="3643">
                <a:solidFill>
                  <a:srgbClr val="C670B1"/>
                </a:solidFill>
                <a:latin typeface="Balmy"/>
              </a:rPr>
              <a:t>Uwierz w siebie ale i w innych ludzi, wierz, że mają dobre intencje i nie oceniaj ich zbyt pochopnie.</a:t>
            </a:r>
          </a:p>
          <a:p>
            <a:pPr algn="ctr">
              <a:lnSpc>
                <a:spcPts val="5100"/>
              </a:lnSpc>
            </a:pPr>
          </a:p>
          <a:p>
            <a:pPr algn="ctr">
              <a:lnSpc>
                <a:spcPts val="8929"/>
              </a:lnSpc>
              <a:spcBef>
                <a:spcPct val="0"/>
              </a:spcBef>
            </a:pP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6795656" y="6982111"/>
            <a:ext cx="3353542" cy="2993799"/>
          </a:xfrm>
          <a:custGeom>
            <a:avLst/>
            <a:gdLst/>
            <a:ahLst/>
            <a:cxnLst/>
            <a:rect r="r" b="b" t="t" l="l"/>
            <a:pathLst>
              <a:path h="2993799" w="3353542">
                <a:moveTo>
                  <a:pt x="0" y="0"/>
                </a:moveTo>
                <a:lnTo>
                  <a:pt x="3353542" y="0"/>
                </a:lnTo>
                <a:lnTo>
                  <a:pt x="3353542" y="2993799"/>
                </a:lnTo>
                <a:lnTo>
                  <a:pt x="0" y="29937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088768" y="6982111"/>
            <a:ext cx="4085829" cy="2993799"/>
          </a:xfrm>
          <a:custGeom>
            <a:avLst/>
            <a:gdLst/>
            <a:ahLst/>
            <a:cxnLst/>
            <a:rect r="r" b="b" t="t" l="l"/>
            <a:pathLst>
              <a:path h="2993799" w="4085829">
                <a:moveTo>
                  <a:pt x="0" y="0"/>
                </a:moveTo>
                <a:lnTo>
                  <a:pt x="4085830" y="0"/>
                </a:lnTo>
                <a:lnTo>
                  <a:pt x="4085830" y="2993799"/>
                </a:lnTo>
                <a:lnTo>
                  <a:pt x="0" y="299379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178817" y="6886820"/>
            <a:ext cx="3236982" cy="2995680"/>
          </a:xfrm>
          <a:custGeom>
            <a:avLst/>
            <a:gdLst/>
            <a:ahLst/>
            <a:cxnLst/>
            <a:rect r="r" b="b" t="t" l="l"/>
            <a:pathLst>
              <a:path h="2995680" w="3236982">
                <a:moveTo>
                  <a:pt x="0" y="0"/>
                </a:moveTo>
                <a:lnTo>
                  <a:pt x="3236982" y="0"/>
                </a:lnTo>
                <a:lnTo>
                  <a:pt x="3236982" y="2995680"/>
                </a:lnTo>
                <a:lnTo>
                  <a:pt x="0" y="299568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927212" y="1326300"/>
            <a:ext cx="15978176" cy="13189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75"/>
              </a:lnSpc>
              <a:spcBef>
                <a:spcPct val="0"/>
              </a:spcBef>
            </a:pPr>
            <a:r>
              <a:rPr lang="en-US" sz="7696">
                <a:solidFill>
                  <a:srgbClr val="C670B1"/>
                </a:solidFill>
                <a:latin typeface="Balmy Bold"/>
              </a:rPr>
              <a:t>Bądź życzliwym każdego dnia: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444" t="0" r="-1244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276402">
            <a:off x="15088902" y="-2664266"/>
            <a:ext cx="5365883" cy="4517098"/>
          </a:xfrm>
          <a:custGeom>
            <a:avLst/>
            <a:gdLst/>
            <a:ahLst/>
            <a:cxnLst/>
            <a:rect r="r" b="b" t="t" l="l"/>
            <a:pathLst>
              <a:path h="4517098" w="5365883">
                <a:moveTo>
                  <a:pt x="0" y="0"/>
                </a:moveTo>
                <a:lnTo>
                  <a:pt x="5365883" y="0"/>
                </a:lnTo>
                <a:lnTo>
                  <a:pt x="5365883" y="4517098"/>
                </a:lnTo>
                <a:lnTo>
                  <a:pt x="0" y="45170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47300" y="882450"/>
            <a:ext cx="16938000" cy="8522100"/>
            <a:chOff x="0" y="0"/>
            <a:chExt cx="4461037" cy="224450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461037" cy="2244504"/>
            </a:xfrm>
            <a:custGeom>
              <a:avLst/>
              <a:gdLst/>
              <a:ahLst/>
              <a:cxnLst/>
              <a:rect r="r" b="b" t="t" l="l"/>
              <a:pathLst>
                <a:path h="2244504" w="4461037">
                  <a:moveTo>
                    <a:pt x="23311" y="0"/>
                  </a:moveTo>
                  <a:lnTo>
                    <a:pt x="4437726" y="0"/>
                  </a:lnTo>
                  <a:cubicBezTo>
                    <a:pt x="4450600" y="0"/>
                    <a:pt x="4461037" y="10437"/>
                    <a:pt x="4461037" y="23311"/>
                  </a:cubicBezTo>
                  <a:lnTo>
                    <a:pt x="4461037" y="2221193"/>
                  </a:lnTo>
                  <a:cubicBezTo>
                    <a:pt x="4461037" y="2234067"/>
                    <a:pt x="4450600" y="2244504"/>
                    <a:pt x="4437726" y="2244504"/>
                  </a:cubicBezTo>
                  <a:lnTo>
                    <a:pt x="23311" y="2244504"/>
                  </a:lnTo>
                  <a:cubicBezTo>
                    <a:pt x="10437" y="2244504"/>
                    <a:pt x="0" y="2234067"/>
                    <a:pt x="0" y="2221193"/>
                  </a:cubicBezTo>
                  <a:lnTo>
                    <a:pt x="0" y="23311"/>
                  </a:lnTo>
                  <a:cubicBezTo>
                    <a:pt x="0" y="10437"/>
                    <a:pt x="10437" y="0"/>
                    <a:pt x="23311" y="0"/>
                  </a:cubicBezTo>
                  <a:close/>
                </a:path>
              </a:pathLst>
            </a:custGeom>
            <a:solidFill>
              <a:srgbClr val="D6BDA5">
                <a:alpha val="38824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461037" cy="22826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447300" y="-635364"/>
            <a:ext cx="3040648" cy="1664064"/>
          </a:xfrm>
          <a:custGeom>
            <a:avLst/>
            <a:gdLst/>
            <a:ahLst/>
            <a:cxnLst/>
            <a:rect r="r" b="b" t="t" l="l"/>
            <a:pathLst>
              <a:path h="1664064" w="3040648">
                <a:moveTo>
                  <a:pt x="0" y="0"/>
                </a:moveTo>
                <a:lnTo>
                  <a:pt x="3040648" y="0"/>
                </a:lnTo>
                <a:lnTo>
                  <a:pt x="3040648" y="1664064"/>
                </a:lnTo>
                <a:lnTo>
                  <a:pt x="0" y="16640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909700" y="9258300"/>
            <a:ext cx="3040648" cy="1664064"/>
          </a:xfrm>
          <a:custGeom>
            <a:avLst/>
            <a:gdLst/>
            <a:ahLst/>
            <a:cxnLst/>
            <a:rect r="r" b="b" t="t" l="l"/>
            <a:pathLst>
              <a:path h="1664064" w="3040648">
                <a:moveTo>
                  <a:pt x="0" y="0"/>
                </a:moveTo>
                <a:lnTo>
                  <a:pt x="3040648" y="0"/>
                </a:lnTo>
                <a:lnTo>
                  <a:pt x="3040648" y="1664064"/>
                </a:lnTo>
                <a:lnTo>
                  <a:pt x="0" y="16640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6926192">
            <a:off x="-2361849" y="8207260"/>
            <a:ext cx="4723697" cy="4793420"/>
          </a:xfrm>
          <a:custGeom>
            <a:avLst/>
            <a:gdLst/>
            <a:ahLst/>
            <a:cxnLst/>
            <a:rect r="r" b="b" t="t" l="l"/>
            <a:pathLst>
              <a:path h="4793420" w="4723697">
                <a:moveTo>
                  <a:pt x="0" y="0"/>
                </a:moveTo>
                <a:lnTo>
                  <a:pt x="4723698" y="0"/>
                </a:lnTo>
                <a:lnTo>
                  <a:pt x="4723698" y="4793420"/>
                </a:lnTo>
                <a:lnTo>
                  <a:pt x="0" y="47934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164894" y="2621677"/>
            <a:ext cx="15502812" cy="5910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5"/>
              </a:lnSpc>
            </a:pPr>
            <a:r>
              <a:rPr lang="en-US" sz="4843">
                <a:solidFill>
                  <a:srgbClr val="C670B1"/>
                </a:solidFill>
                <a:latin typeface="Balmy"/>
              </a:rPr>
              <a:t>dobra odpowiedź: oczywiście! </a:t>
            </a:r>
          </a:p>
          <a:p>
            <a:pPr algn="ctr">
              <a:lnSpc>
                <a:spcPts val="3840"/>
              </a:lnSpc>
            </a:pPr>
            <a:r>
              <a:rPr lang="en-US" sz="2743">
                <a:solidFill>
                  <a:srgbClr val="C670B1"/>
                </a:solidFill>
                <a:latin typeface="Balmy"/>
              </a:rPr>
              <a:t>Życzliwość sprawia, że zmieniamy się nie tylko my ale i całe nasze otoczenie. My czujemy się dobrze, bo zrobiliśmy coś dobrego dla innych, ktoś się dzięki nam uśmiechnął, coś otrzymał, poprawiliśmy mu nastrój. Inni ludzie z kolei czują, że jest ktoś, komu na nich zależy, kto im pomoże, wesprze ich. To cudowna wymiana dobroci, która sprawia, że tworzymy lepszy świat: pełen dobrych, pozytywnych emocji, szacunku do siebie, przyjaźni i miłości. </a:t>
            </a:r>
          </a:p>
          <a:p>
            <a:pPr algn="ctr">
              <a:lnSpc>
                <a:spcPts val="5380"/>
              </a:lnSpc>
            </a:pPr>
          </a:p>
          <a:p>
            <a:pPr algn="ctr">
              <a:lnSpc>
                <a:spcPts val="8929"/>
              </a:lnSpc>
              <a:spcBef>
                <a:spcPct val="0"/>
              </a:spcBef>
            </a:pP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857718" y="6215092"/>
            <a:ext cx="4537649" cy="5698774"/>
          </a:xfrm>
          <a:custGeom>
            <a:avLst/>
            <a:gdLst/>
            <a:ahLst/>
            <a:cxnLst/>
            <a:rect r="r" b="b" t="t" l="l"/>
            <a:pathLst>
              <a:path h="5698774" w="4537649">
                <a:moveTo>
                  <a:pt x="0" y="0"/>
                </a:moveTo>
                <a:lnTo>
                  <a:pt x="4537649" y="0"/>
                </a:lnTo>
                <a:lnTo>
                  <a:pt x="4537649" y="5698774"/>
                </a:lnTo>
                <a:lnTo>
                  <a:pt x="0" y="56987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27212" y="1326300"/>
            <a:ext cx="15978176" cy="2681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75"/>
              </a:lnSpc>
            </a:pPr>
            <a:r>
              <a:rPr lang="en-US" sz="7696">
                <a:solidFill>
                  <a:srgbClr val="C670B1"/>
                </a:solidFill>
                <a:latin typeface="Balmy Bold"/>
              </a:rPr>
              <a:t>Czy warto być osobą życzliwą?</a:t>
            </a:r>
          </a:p>
          <a:p>
            <a:pPr algn="ctr">
              <a:lnSpc>
                <a:spcPts val="10775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444" t="0" r="-1244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276402">
            <a:off x="15088902" y="-2664266"/>
            <a:ext cx="5365883" cy="4517098"/>
          </a:xfrm>
          <a:custGeom>
            <a:avLst/>
            <a:gdLst/>
            <a:ahLst/>
            <a:cxnLst/>
            <a:rect r="r" b="b" t="t" l="l"/>
            <a:pathLst>
              <a:path h="4517098" w="5365883">
                <a:moveTo>
                  <a:pt x="0" y="0"/>
                </a:moveTo>
                <a:lnTo>
                  <a:pt x="5365883" y="0"/>
                </a:lnTo>
                <a:lnTo>
                  <a:pt x="5365883" y="4517098"/>
                </a:lnTo>
                <a:lnTo>
                  <a:pt x="0" y="45170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6149291" y="1258200"/>
            <a:ext cx="11402100" cy="7640100"/>
            <a:chOff x="0" y="0"/>
            <a:chExt cx="3003022" cy="201220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03022" cy="2012207"/>
            </a:xfrm>
            <a:custGeom>
              <a:avLst/>
              <a:gdLst/>
              <a:ahLst/>
              <a:cxnLst/>
              <a:rect r="r" b="b" t="t" l="l"/>
              <a:pathLst>
                <a:path h="2012207" w="3003022">
                  <a:moveTo>
                    <a:pt x="34629" y="0"/>
                  </a:moveTo>
                  <a:lnTo>
                    <a:pt x="2968394" y="0"/>
                  </a:lnTo>
                  <a:cubicBezTo>
                    <a:pt x="2987519" y="0"/>
                    <a:pt x="3003022" y="15504"/>
                    <a:pt x="3003022" y="34629"/>
                  </a:cubicBezTo>
                  <a:lnTo>
                    <a:pt x="3003022" y="1977579"/>
                  </a:lnTo>
                  <a:cubicBezTo>
                    <a:pt x="3003022" y="1996704"/>
                    <a:pt x="2987519" y="2012207"/>
                    <a:pt x="2968394" y="2012207"/>
                  </a:cubicBezTo>
                  <a:lnTo>
                    <a:pt x="34629" y="2012207"/>
                  </a:lnTo>
                  <a:cubicBezTo>
                    <a:pt x="15504" y="2012207"/>
                    <a:pt x="0" y="1996704"/>
                    <a:pt x="0" y="1977579"/>
                  </a:cubicBezTo>
                  <a:lnTo>
                    <a:pt x="0" y="34629"/>
                  </a:lnTo>
                  <a:cubicBezTo>
                    <a:pt x="0" y="15504"/>
                    <a:pt x="15504" y="0"/>
                    <a:pt x="34629" y="0"/>
                  </a:cubicBezTo>
                  <a:close/>
                </a:path>
              </a:pathLst>
            </a:custGeom>
            <a:solidFill>
              <a:srgbClr val="D6BDA5">
                <a:alpha val="38824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003022" cy="20503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-1764509" y="0"/>
            <a:ext cx="8846149" cy="8946801"/>
          </a:xfrm>
          <a:custGeom>
            <a:avLst/>
            <a:gdLst/>
            <a:ahLst/>
            <a:cxnLst/>
            <a:rect r="r" b="b" t="t" l="l"/>
            <a:pathLst>
              <a:path h="8946801" w="8846149">
                <a:moveTo>
                  <a:pt x="0" y="0"/>
                </a:moveTo>
                <a:lnTo>
                  <a:pt x="8846150" y="0"/>
                </a:lnTo>
                <a:lnTo>
                  <a:pt x="8846150" y="8946801"/>
                </a:lnTo>
                <a:lnTo>
                  <a:pt x="0" y="89468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6295336" y="2126605"/>
            <a:ext cx="11110009" cy="5741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54"/>
              </a:lnSpc>
            </a:pPr>
            <a:r>
              <a:rPr lang="en-US" sz="8181">
                <a:solidFill>
                  <a:srgbClr val="C670B1"/>
                </a:solidFill>
                <a:latin typeface="Balmy"/>
              </a:rPr>
              <a:t>“ŻYCZLIWOŚĆ JEST JAK PIĘKNY KWIAT, KTÓRY ROZKWITA W SERCU KAŻDEGO Z NAS ”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447300" y="-635364"/>
            <a:ext cx="3040648" cy="1664064"/>
          </a:xfrm>
          <a:custGeom>
            <a:avLst/>
            <a:gdLst/>
            <a:ahLst/>
            <a:cxnLst/>
            <a:rect r="r" b="b" t="t" l="l"/>
            <a:pathLst>
              <a:path h="1664064" w="3040648">
                <a:moveTo>
                  <a:pt x="0" y="0"/>
                </a:moveTo>
                <a:lnTo>
                  <a:pt x="3040648" y="0"/>
                </a:lnTo>
                <a:lnTo>
                  <a:pt x="3040648" y="1664064"/>
                </a:lnTo>
                <a:lnTo>
                  <a:pt x="0" y="16640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909700" y="9258300"/>
            <a:ext cx="3040648" cy="1664064"/>
          </a:xfrm>
          <a:custGeom>
            <a:avLst/>
            <a:gdLst/>
            <a:ahLst/>
            <a:cxnLst/>
            <a:rect r="r" b="b" t="t" l="l"/>
            <a:pathLst>
              <a:path h="1664064" w="3040648">
                <a:moveTo>
                  <a:pt x="0" y="0"/>
                </a:moveTo>
                <a:lnTo>
                  <a:pt x="3040648" y="0"/>
                </a:lnTo>
                <a:lnTo>
                  <a:pt x="3040648" y="1664064"/>
                </a:lnTo>
                <a:lnTo>
                  <a:pt x="0" y="16640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6926192">
            <a:off x="-2361849" y="8207260"/>
            <a:ext cx="4723697" cy="4793420"/>
          </a:xfrm>
          <a:custGeom>
            <a:avLst/>
            <a:gdLst/>
            <a:ahLst/>
            <a:cxnLst/>
            <a:rect r="r" b="b" t="t" l="l"/>
            <a:pathLst>
              <a:path h="4793420" w="4723697">
                <a:moveTo>
                  <a:pt x="0" y="0"/>
                </a:moveTo>
                <a:lnTo>
                  <a:pt x="4723698" y="0"/>
                </a:lnTo>
                <a:lnTo>
                  <a:pt x="4723698" y="4793420"/>
                </a:lnTo>
                <a:lnTo>
                  <a:pt x="0" y="47934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DAF0EvQPKWk</dc:identifier>
  <dcterms:modified xsi:type="dcterms:W3CDTF">2011-08-01T06:04:30Z</dcterms:modified>
  <cp:revision>1</cp:revision>
  <dc:title>Colorful Playful Creative Portfolio Presentation</dc:title>
</cp:coreProperties>
</file>